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36CB-1FEA-48DA-9656-B5908F32B000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2387-F707-4197-9A3E-55D19FC978D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2985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BONE TO PICK WITH YOU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3890978"/>
            <a:ext cx="8358246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John, I really have a bone to pick with you about your telling the boss I was five minutes late yesterday. 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357158" y="1285860"/>
            <a:ext cx="7772400" cy="12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4400" dirty="0" smtClean="0"/>
              <a:t>      (</a:t>
            </a:r>
            <a:r>
              <a:rPr lang="th-TH" sz="4400" dirty="0"/>
              <a:t>มีเรื่องต้องสะสาง มีเรื่องต้องเคลียร์)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เสียงที่บันทึก">
            <a:hlinkClick r:id="" action="ppaction://media"/>
          </p:cNvPr>
          <p:cNvPicPr>
            <a:picLocks noRot="1" noChangeAspect="1"/>
          </p:cNvPicPr>
          <p:nvPr>
            <a:wavAudioFile r:embed="rId1" name="เสียงที่บันทึก"/>
          </p:nvPr>
        </p:nvPicPr>
        <p:blipFill>
          <a:blip r:embed="rId3"/>
          <a:stretch>
            <a:fillRect/>
          </a:stretch>
        </p:blipFill>
        <p:spPr>
          <a:xfrm>
            <a:off x="4071934" y="2714620"/>
            <a:ext cx="857256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นำเสนอทางหน้าจอ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A BONE TO PICK WITH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BONE TO PICK WITH YOU</dc:title>
  <dc:creator>NB</dc:creator>
  <cp:lastModifiedBy>NB</cp:lastModifiedBy>
  <cp:revision>1</cp:revision>
  <dcterms:created xsi:type="dcterms:W3CDTF">2013-02-15T18:54:23Z</dcterms:created>
  <dcterms:modified xsi:type="dcterms:W3CDTF">2013-02-15T19:00:44Z</dcterms:modified>
</cp:coreProperties>
</file>